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nva Sans" charset="1" panose="020B05030305010401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19128" y="347345"/>
            <a:ext cx="11649743" cy="9592309"/>
          </a:xfrm>
          <a:custGeom>
            <a:avLst/>
            <a:gdLst/>
            <a:ahLst/>
            <a:cxnLst/>
            <a:rect r="r" b="b" t="t" l="l"/>
            <a:pathLst>
              <a:path h="9592309" w="11649743">
                <a:moveTo>
                  <a:pt x="0" y="0"/>
                </a:moveTo>
                <a:lnTo>
                  <a:pt x="11649744" y="0"/>
                </a:lnTo>
                <a:lnTo>
                  <a:pt x="11649744" y="9592310"/>
                </a:lnTo>
                <a:lnTo>
                  <a:pt x="0" y="9592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825" r="-5106" b="-13825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163011"/>
          </a:xfrm>
          <a:custGeom>
            <a:avLst/>
            <a:gdLst/>
            <a:ahLst/>
            <a:cxnLst/>
            <a:rect r="r" b="b" t="t" l="l"/>
            <a:pathLst>
              <a:path h="10163011" w="18288000">
                <a:moveTo>
                  <a:pt x="0" y="0"/>
                </a:moveTo>
                <a:lnTo>
                  <a:pt x="18288000" y="0"/>
                </a:lnTo>
                <a:lnTo>
                  <a:pt x="18288000" y="10163011"/>
                </a:lnTo>
                <a:lnTo>
                  <a:pt x="0" y="10163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09" r="0" b="-60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232"/>
            <a:ext cx="18432413" cy="10368232"/>
          </a:xfrm>
          <a:custGeom>
            <a:avLst/>
            <a:gdLst/>
            <a:ahLst/>
            <a:cxnLst/>
            <a:rect r="r" b="b" t="t" l="l"/>
            <a:pathLst>
              <a:path h="10368232" w="18432413">
                <a:moveTo>
                  <a:pt x="0" y="0"/>
                </a:moveTo>
                <a:lnTo>
                  <a:pt x="18432413" y="0"/>
                </a:lnTo>
                <a:lnTo>
                  <a:pt x="18432413" y="10368232"/>
                </a:lnTo>
                <a:lnTo>
                  <a:pt x="0" y="1036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E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40833" y="-189280"/>
            <a:ext cx="6674495" cy="7766685"/>
            <a:chOff x="0" y="0"/>
            <a:chExt cx="6985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2"/>
              <a:stretch>
                <a:fillRect l="-8181" t="0" r="-818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28763" y="0"/>
            <a:ext cx="6470864" cy="3694063"/>
          </a:xfrm>
          <a:custGeom>
            <a:avLst/>
            <a:gdLst/>
            <a:ahLst/>
            <a:cxnLst/>
            <a:rect r="r" b="b" t="t" l="l"/>
            <a:pathLst>
              <a:path h="3694063" w="6470864">
                <a:moveTo>
                  <a:pt x="0" y="0"/>
                </a:moveTo>
                <a:lnTo>
                  <a:pt x="6470864" y="0"/>
                </a:lnTo>
                <a:lnTo>
                  <a:pt x="6470864" y="3694063"/>
                </a:lnTo>
                <a:lnTo>
                  <a:pt x="0" y="36940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9587" y="3966121"/>
            <a:ext cx="1177379" cy="1177379"/>
          </a:xfrm>
          <a:custGeom>
            <a:avLst/>
            <a:gdLst/>
            <a:ahLst/>
            <a:cxnLst/>
            <a:rect r="r" b="b" t="t" l="l"/>
            <a:pathLst>
              <a:path h="1177379" w="1177379">
                <a:moveTo>
                  <a:pt x="0" y="0"/>
                </a:moveTo>
                <a:lnTo>
                  <a:pt x="1177379" y="0"/>
                </a:lnTo>
                <a:lnTo>
                  <a:pt x="1177379" y="1177379"/>
                </a:lnTo>
                <a:lnTo>
                  <a:pt x="0" y="11773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9587" y="5496532"/>
            <a:ext cx="1078226" cy="1078226"/>
          </a:xfrm>
          <a:custGeom>
            <a:avLst/>
            <a:gdLst/>
            <a:ahLst/>
            <a:cxnLst/>
            <a:rect r="r" b="b" t="t" l="l"/>
            <a:pathLst>
              <a:path h="1078226" w="1078226">
                <a:moveTo>
                  <a:pt x="0" y="0"/>
                </a:moveTo>
                <a:lnTo>
                  <a:pt x="1078226" y="0"/>
                </a:lnTo>
                <a:lnTo>
                  <a:pt x="1078226" y="1078226"/>
                </a:lnTo>
                <a:lnTo>
                  <a:pt x="0" y="1078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09025" y="6781352"/>
            <a:ext cx="1239350" cy="1239350"/>
          </a:xfrm>
          <a:custGeom>
            <a:avLst/>
            <a:gdLst/>
            <a:ahLst/>
            <a:cxnLst/>
            <a:rect r="r" b="b" t="t" l="l"/>
            <a:pathLst>
              <a:path h="1239350" w="1239350">
                <a:moveTo>
                  <a:pt x="0" y="0"/>
                </a:moveTo>
                <a:lnTo>
                  <a:pt x="1239350" y="0"/>
                </a:lnTo>
                <a:lnTo>
                  <a:pt x="1239350" y="1239350"/>
                </a:lnTo>
                <a:lnTo>
                  <a:pt x="0" y="12393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48375" y="4267638"/>
            <a:ext cx="8709948" cy="826162"/>
            <a:chOff x="0" y="0"/>
            <a:chExt cx="4284536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84536" cy="406400"/>
            </a:xfrm>
            <a:custGeom>
              <a:avLst/>
              <a:gdLst/>
              <a:ahLst/>
              <a:cxnLst/>
              <a:rect r="r" b="b" t="t" l="l"/>
              <a:pathLst>
                <a:path h="406400" w="4284536">
                  <a:moveTo>
                    <a:pt x="0" y="0"/>
                  </a:moveTo>
                  <a:lnTo>
                    <a:pt x="4081336" y="0"/>
                  </a:lnTo>
                  <a:lnTo>
                    <a:pt x="4284536" y="203200"/>
                  </a:lnTo>
                  <a:lnTo>
                    <a:pt x="408133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00C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77800" y="-66675"/>
              <a:ext cx="4030536" cy="47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07553159049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66966" y="5667375"/>
            <a:ext cx="8691357" cy="826162"/>
            <a:chOff x="0" y="0"/>
            <a:chExt cx="4275391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275391" cy="406400"/>
            </a:xfrm>
            <a:custGeom>
              <a:avLst/>
              <a:gdLst/>
              <a:ahLst/>
              <a:cxnLst/>
              <a:rect r="r" b="b" t="t" l="l"/>
              <a:pathLst>
                <a:path h="406400" w="4275391">
                  <a:moveTo>
                    <a:pt x="0" y="0"/>
                  </a:moveTo>
                  <a:lnTo>
                    <a:pt x="4072191" y="0"/>
                  </a:lnTo>
                  <a:lnTo>
                    <a:pt x="4275391" y="203200"/>
                  </a:lnTo>
                  <a:lnTo>
                    <a:pt x="407219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00C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77800" y="-57150"/>
              <a:ext cx="4021391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https://www.sheppeypulsenetwork.co.uk/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66966" y="7033007"/>
            <a:ext cx="8691357" cy="826162"/>
            <a:chOff x="0" y="0"/>
            <a:chExt cx="4275391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275391" cy="406400"/>
            </a:xfrm>
            <a:custGeom>
              <a:avLst/>
              <a:gdLst/>
              <a:ahLst/>
              <a:cxnLst/>
              <a:rect r="r" b="b" t="t" l="l"/>
              <a:pathLst>
                <a:path h="406400" w="4275391">
                  <a:moveTo>
                    <a:pt x="0" y="0"/>
                  </a:moveTo>
                  <a:lnTo>
                    <a:pt x="4072191" y="0"/>
                  </a:lnTo>
                  <a:lnTo>
                    <a:pt x="4275391" y="203200"/>
                  </a:lnTo>
                  <a:lnTo>
                    <a:pt x="4072191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00C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77800" y="-47625"/>
              <a:ext cx="4021391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staff@sheppeypulsenetwork.co.uk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01135" y="8398640"/>
            <a:ext cx="966678" cy="966678"/>
          </a:xfrm>
          <a:custGeom>
            <a:avLst/>
            <a:gdLst/>
            <a:ahLst/>
            <a:cxnLst/>
            <a:rect r="r" b="b" t="t" l="l"/>
            <a:pathLst>
              <a:path h="966678" w="966678">
                <a:moveTo>
                  <a:pt x="0" y="0"/>
                </a:moveTo>
                <a:lnTo>
                  <a:pt x="966678" y="0"/>
                </a:lnTo>
                <a:lnTo>
                  <a:pt x="966678" y="966678"/>
                </a:lnTo>
                <a:lnTo>
                  <a:pt x="0" y="966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666966" y="8398640"/>
            <a:ext cx="11244519" cy="826162"/>
            <a:chOff x="0" y="0"/>
            <a:chExt cx="5531324" cy="406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531324" cy="406400"/>
            </a:xfrm>
            <a:custGeom>
              <a:avLst/>
              <a:gdLst/>
              <a:ahLst/>
              <a:cxnLst/>
              <a:rect r="r" b="b" t="t" l="l"/>
              <a:pathLst>
                <a:path h="406400" w="5531324">
                  <a:moveTo>
                    <a:pt x="0" y="0"/>
                  </a:moveTo>
                  <a:lnTo>
                    <a:pt x="5328124" y="0"/>
                  </a:lnTo>
                  <a:lnTo>
                    <a:pt x="5531324" y="203200"/>
                  </a:lnTo>
                  <a:lnTo>
                    <a:pt x="5328124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00CA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77800" y="-47625"/>
              <a:ext cx="5277324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https://www.facebook.com/groups/1066508681826290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DAGoqVQxvps</dc:identifier>
  <dcterms:modified xsi:type="dcterms:W3CDTF">2011-08-01T06:04:30Z</dcterms:modified>
  <cp:revision>1</cp:revision>
  <dc:title>Add a subheading</dc:title>
</cp:coreProperties>
</file>